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E7F3-1886-4950-B2C4-0CF0ABFAF68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2E26-49C3-4E46-9691-F8D3ECCC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Этих дней не смолкнет слава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9508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Встреча с ветеранами ВОВ и тружениками тыла в преддверии Дня Победы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36631"/>
          </a:xfrm>
        </p:spPr>
        <p:txBody>
          <a:bodyPr/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Торжественная линейка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mansurova\Рабочий стол\Ветераны 2013\IMG_многооо08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000372"/>
            <a:ext cx="4041775" cy="2928958"/>
          </a:xfrm>
          <a:prstGeom prst="roundRect">
            <a:avLst/>
          </a:prstGeom>
          <a:noFill/>
        </p:spPr>
      </p:pic>
      <p:pic>
        <p:nvPicPr>
          <p:cNvPr id="8" name="Picture 2" descr="C:\Documents and Settings\mansurova\Рабочий стол\Ветераны 2013\IM2G_08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00034" y="3000372"/>
            <a:ext cx="4040188" cy="297921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  <a:cs typeface="Arial" pitchFamily="34" charset="0"/>
              </a:rPr>
              <a:t>Уроки мужества</a:t>
            </a:r>
            <a:endParaRPr lang="ru-RU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Ребята слушают с большим вниманием.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08004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Рассказ о взятии Берлина. До победы считанные часы.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mansurova\Рабочий стол\Ветераны 2013\IMG_0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040188" cy="2693459"/>
          </a:xfrm>
          <a:prstGeom prst="roundRect">
            <a:avLst/>
          </a:prstGeom>
          <a:noFill/>
        </p:spPr>
      </p:pic>
      <p:pic>
        <p:nvPicPr>
          <p:cNvPr id="3075" name="Picture 3" descr="C:\Documents and Settings\mansurova\Рабочий стол\Ветераны 2013\IMG_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320000" cy="2880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  <a:cs typeface="Arial" pitchFamily="34" charset="0"/>
              </a:rPr>
              <a:t>Уроки мужества</a:t>
            </a:r>
            <a:endParaRPr lang="ru-RU" dirty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050" name="Picture 2" descr="C:\Documents and Settings\mansurova\Рабочий стол\Ветераны 2013\IMG_09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395658" cy="1928826"/>
          </a:xfrm>
          <a:prstGeom prst="roundRect">
            <a:avLst/>
          </a:prstGeom>
          <a:noFill/>
        </p:spPr>
      </p:pic>
      <p:pic>
        <p:nvPicPr>
          <p:cNvPr id="2051" name="Picture 3" descr="C:\Documents and Settings\mansurova\Рабочий стол\Ветераны 2013\IMG_0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038600" cy="2428892"/>
          </a:xfrm>
          <a:prstGeom prst="roundRect">
            <a:avLst/>
          </a:prstGeom>
          <a:noFill/>
        </p:spPr>
      </p:pic>
      <p:pic>
        <p:nvPicPr>
          <p:cNvPr id="2052" name="Picture 4" descr="C:\Documents and Settings\mansurova\Рабочий стол\Ветераны 2013\IMG_0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773400" y="-10134600"/>
            <a:ext cx="4320000" cy="2880000"/>
          </a:xfrm>
          <a:prstGeom prst="rect">
            <a:avLst/>
          </a:prstGeom>
          <a:noFill/>
        </p:spPr>
      </p:pic>
      <p:pic>
        <p:nvPicPr>
          <p:cNvPr id="9" name="Рисунок 8" descr="C:\Documents and Settings\mansurova\Рабочий стол\Ветераны 2013\IMG_09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57158" y="3929066"/>
            <a:ext cx="3929090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mansurova\Рабочий стол\Ветераны 2013\IMG_0917.jpg"/>
          <p:cNvPicPr/>
          <p:nvPr/>
        </p:nvPicPr>
        <p:blipFill>
          <a:blip r:embed="rId6" cstate="print"/>
          <a:srcRect l="-3425" t="7772"/>
          <a:stretch>
            <a:fillRect/>
          </a:stretch>
        </p:blipFill>
        <p:spPr bwMode="auto">
          <a:xfrm>
            <a:off x="4286248" y="4071942"/>
            <a:ext cx="4314826" cy="25431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01135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857256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О таком событии вряд ли забудешь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14554"/>
            <a:ext cx="4041775" cy="714379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Arial" pitchFamily="34" charset="0"/>
                <a:cs typeface="Arial" pitchFamily="34" charset="0"/>
              </a:rPr>
              <a:t>Фото на память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mansurova\Рабочий стол\Ветераны 2013\IMG_0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429000"/>
            <a:ext cx="4041775" cy="3140347"/>
          </a:xfrm>
          <a:prstGeom prst="roundRect">
            <a:avLst/>
          </a:prstGeom>
          <a:noFill/>
        </p:spPr>
      </p:pic>
      <p:pic>
        <p:nvPicPr>
          <p:cNvPr id="4100" name="Picture 4" descr="C:\Documents and Settings\mansurova\Рабочий стол\Ветераны 2013\IMG_0опа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040188" cy="3054103"/>
          </a:xfrm>
          <a:prstGeom prst="roundRect">
            <a:avLst/>
          </a:prstGeom>
          <a:noFill/>
        </p:spPr>
      </p:pic>
      <p:pic>
        <p:nvPicPr>
          <p:cNvPr id="4101" name="Picture 5" descr="C:\Documents and Settings\mansurova\Мои документы\Мои рисунки\iCARWFG8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138367" cy="2043026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286116" y="440039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Потомкам – чтить отцов своих заветы.</a:t>
            </a:r>
            <a:br>
              <a:rPr lang="ru-RU" dirty="0"/>
            </a:br>
            <a:r>
              <a:rPr lang="ru-RU" dirty="0"/>
              <a:t>И ярче дня не будет на Земле,  </a:t>
            </a:r>
            <a:br>
              <a:rPr lang="ru-RU" dirty="0"/>
            </a:br>
            <a:r>
              <a:rPr lang="ru-RU" dirty="0"/>
              <a:t>Чем этот день – великий День Победы,</a:t>
            </a:r>
            <a:br>
              <a:rPr lang="ru-RU" dirty="0"/>
            </a:br>
            <a:r>
              <a:rPr lang="ru-RU" dirty="0"/>
              <a:t>Цветком возросший в пепле и золе.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Этих дней не смолкнет слава</vt:lpstr>
      <vt:lpstr>Уроки мужества</vt:lpstr>
      <vt:lpstr>Уроки мужества</vt:lpstr>
      <vt:lpstr> </vt:lpstr>
    </vt:vector>
  </TitlesOfParts>
  <Company>School140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Этих дней не смолкнет слава</dc:title>
  <dc:creator>mansurova</dc:creator>
  <cp:lastModifiedBy>mansurova</cp:lastModifiedBy>
  <cp:revision>6</cp:revision>
  <dcterms:created xsi:type="dcterms:W3CDTF">2013-04-20T05:04:22Z</dcterms:created>
  <dcterms:modified xsi:type="dcterms:W3CDTF">2013-04-20T05:50:56Z</dcterms:modified>
</cp:coreProperties>
</file>